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23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58FE-214F-457C-BC36-397EB381FC46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86B2-C9EF-4A39-B10C-89C58A7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10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58FE-214F-457C-BC36-397EB381FC46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86B2-C9EF-4A39-B10C-89C58A7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76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58FE-214F-457C-BC36-397EB381FC46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86B2-C9EF-4A39-B10C-89C58A7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71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58FE-214F-457C-BC36-397EB381FC46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86B2-C9EF-4A39-B10C-89C58A7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53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58FE-214F-457C-BC36-397EB381FC46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86B2-C9EF-4A39-B10C-89C58A7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7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58FE-214F-457C-BC36-397EB381FC46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86B2-C9EF-4A39-B10C-89C58A7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29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58FE-214F-457C-BC36-397EB381FC46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86B2-C9EF-4A39-B10C-89C58A7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8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58FE-214F-457C-BC36-397EB381FC46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86B2-C9EF-4A39-B10C-89C58A7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68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58FE-214F-457C-BC36-397EB381FC46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86B2-C9EF-4A39-B10C-89C58A7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78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58FE-214F-457C-BC36-397EB381FC46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86B2-C9EF-4A39-B10C-89C58A7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16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58FE-214F-457C-BC36-397EB381FC46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86B2-C9EF-4A39-B10C-89C58A7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96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758FE-214F-457C-BC36-397EB381FC46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186B2-C9EF-4A39-B10C-89C58A77A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69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643"/>
            <a:ext cx="12192000" cy="693964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68777" y="726622"/>
            <a:ext cx="11054443" cy="1379764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Обучение финансовой грамотности </a:t>
            </a:r>
            <a:br>
              <a:rPr lang="ru-RU" sz="4400" b="1" dirty="0" smtClean="0"/>
            </a:br>
            <a:r>
              <a:rPr lang="ru-RU" sz="4400" b="1" dirty="0" smtClean="0"/>
              <a:t>в среднем профессиональном образовании</a:t>
            </a:r>
            <a:endParaRPr lang="ru-RU" sz="44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68778" y="3267302"/>
            <a:ext cx="11054442" cy="1484313"/>
          </a:xfrm>
        </p:spPr>
        <p:txBody>
          <a:bodyPr>
            <a:normAutofit/>
          </a:bodyPr>
          <a:lstStyle/>
          <a:p>
            <a:r>
              <a:rPr lang="ru-RU" dirty="0" smtClean="0"/>
              <a:t>(На </a:t>
            </a:r>
            <a:r>
              <a:rPr lang="ru-RU" dirty="0" smtClean="0"/>
              <a:t>примере методических рекомендаций преподавателей ГАПОУ «Кузбасский техникум архитектуры, геодезии и строительства» </a:t>
            </a:r>
            <a:r>
              <a:rPr lang="ru-RU" dirty="0" err="1" smtClean="0"/>
              <a:t>Василюк</a:t>
            </a:r>
            <a:r>
              <a:rPr lang="ru-RU" dirty="0" smtClean="0"/>
              <a:t> Н.В. и Кузнецовой М.В</a:t>
            </a:r>
            <a:r>
              <a:rPr lang="ru-RU" dirty="0" smtClean="0"/>
              <a:t>.)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23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298872" y="394614"/>
            <a:ext cx="3834492" cy="1722663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На территории Российской Федерации существует три формы регистрации предпринимательской деятельности: 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767751" y="3619711"/>
            <a:ext cx="3233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Важно заметить, что для лиц, не достигших совершеннолетия действует особый пакет документов, обязательных для предоставления в органы ФНС при регистрации предпринимательской деятельности. 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68779" y="171450"/>
            <a:ext cx="4909457" cy="136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3529" y="394614"/>
            <a:ext cx="468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 данным Федеральной налоговой службы предпринимательской деятельность можно заниматься с </a:t>
            </a:r>
            <a:r>
              <a:rPr lang="ru-RU" sz="2000" u="sng" dirty="0" smtClean="0"/>
              <a:t>14 лет. </a:t>
            </a:r>
            <a:endParaRPr lang="ru-RU" sz="20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073853" y="2105615"/>
            <a:ext cx="522106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Общество с ограниченной ответственностью (ООО)</a:t>
            </a:r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2547257" y="2102117"/>
            <a:ext cx="359228" cy="369332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73854" y="2597416"/>
            <a:ext cx="522106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Индивидуальный предприниматель (ИП)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073854" y="3135870"/>
            <a:ext cx="522106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Самозанятость</a:t>
            </a:r>
            <a:endParaRPr lang="ru-RU" dirty="0"/>
          </a:p>
        </p:txBody>
      </p:sp>
      <p:sp>
        <p:nvSpPr>
          <p:cNvPr id="13" name="Блок-схема: узел 12"/>
          <p:cNvSpPr/>
          <p:nvPr/>
        </p:nvSpPr>
        <p:spPr>
          <a:xfrm>
            <a:off x="2547257" y="2617831"/>
            <a:ext cx="359228" cy="369332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2547257" y="3133545"/>
            <a:ext cx="359228" cy="369332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60" y="3875418"/>
            <a:ext cx="1241479" cy="8735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56891" y="4577064"/>
            <a:ext cx="3927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Студенты 3-4 курсов средних профессиональных образовательных учреждений могут начать заниматься предпринимательской деятельностью 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8" y="4748997"/>
            <a:ext cx="931073" cy="9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28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68777" y="241069"/>
            <a:ext cx="11054443" cy="105571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ГАПОУ КузТАГиС разработана система обучения студентов основам предпринимательской деятельности </a:t>
            </a:r>
            <a:endParaRPr lang="ru-RU" sz="32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68777" y="1608914"/>
            <a:ext cx="9248553" cy="182008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Подается заявка в студенческий совет по </a:t>
            </a:r>
            <a:r>
              <a:rPr lang="ru-RU" dirty="0" smtClean="0"/>
              <a:t>предпринимательству</a:t>
            </a:r>
            <a:endParaRPr lang="ru-R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Этап освоения теоретического </a:t>
            </a:r>
            <a:r>
              <a:rPr lang="ru-RU" dirty="0" smtClean="0"/>
              <a:t>материала</a:t>
            </a:r>
            <a:endParaRPr lang="ru-R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Разработка </a:t>
            </a:r>
            <a:r>
              <a:rPr lang="ru-RU" dirty="0" smtClean="0"/>
              <a:t>бизнес-плана</a:t>
            </a:r>
            <a:endParaRPr lang="ru-R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Презентация бизнес-проекта на конференции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29" y="4503452"/>
            <a:ext cx="2631670" cy="175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0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643"/>
            <a:ext cx="12192000" cy="693964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68778" y="182879"/>
            <a:ext cx="4751368" cy="1541121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>В процессе обучения основам предпринимательской деятельности студентам рассказывают о ведении бизнеса в рамках их будущей специальности или профессии</a:t>
            </a:r>
            <a:endParaRPr lang="ru-RU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348450" y="182879"/>
            <a:ext cx="41231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Например, студентам предлагается обрисовать чертеж из растрового формата файла, в определенном масштабе; результат работы сохранить в формате </a:t>
            </a:r>
            <a:r>
              <a:rPr lang="en-US" sz="1600" dirty="0" smtClean="0"/>
              <a:t>DWG</a:t>
            </a:r>
            <a:r>
              <a:rPr lang="ru-RU" sz="1600" dirty="0" smtClean="0"/>
              <a:t>, соответствующий программному обеспечению </a:t>
            </a:r>
            <a:r>
              <a:rPr lang="en-US" sz="1600" dirty="0" err="1" smtClean="0"/>
              <a:t>Autocad</a:t>
            </a:r>
            <a:r>
              <a:rPr lang="ru-RU" sz="1600" dirty="0" smtClean="0"/>
              <a:t>. Оплата за такой вид работы: 300 руб. 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022465" y="2156660"/>
            <a:ext cx="4555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Еще один вид работы: перерисовать исходные планировки помещения, из растрового формата файла в формат файла </a:t>
            </a:r>
            <a:r>
              <a:rPr lang="en-US" sz="1600" dirty="0" smtClean="0"/>
              <a:t>SVG</a:t>
            </a:r>
            <a:r>
              <a:rPr lang="ru-RU" sz="1600" dirty="0" smtClean="0"/>
              <a:t>. Критерием выполнения данной работы является очистка изображения от лишней информации. Оплата за такой вид работы: 3500 руб.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777644" y="2587480"/>
            <a:ext cx="4214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Проанализировав вакансии города Кемерово по строительной отрасли были выделены работы в таких программах, как: </a:t>
            </a:r>
            <a:r>
              <a:rPr lang="ru-RU" sz="1600" dirty="0" err="1" smtClean="0"/>
              <a:t>AutoCAD</a:t>
            </a:r>
            <a:r>
              <a:rPr lang="ru-RU" sz="1600" dirty="0" smtClean="0"/>
              <a:t>, </a:t>
            </a:r>
            <a:r>
              <a:rPr lang="ru-RU" sz="1600" dirty="0" err="1" smtClean="0"/>
              <a:t>MapInfo</a:t>
            </a:r>
            <a:r>
              <a:rPr lang="ru-RU" sz="1600" dirty="0" smtClean="0"/>
              <a:t>, пакет MS </a:t>
            </a:r>
            <a:r>
              <a:rPr lang="ru-RU" sz="1600" dirty="0" err="1" smtClean="0"/>
              <a:t>Office</a:t>
            </a:r>
            <a:r>
              <a:rPr lang="ru-RU" sz="1600" dirty="0" smtClean="0"/>
              <a:t>, </a:t>
            </a:r>
            <a:r>
              <a:rPr lang="ru-RU" sz="1600" dirty="0" err="1" smtClean="0"/>
              <a:t>ArcGIS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271356" y="4602997"/>
            <a:ext cx="4613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Знаний, умений и навыков студентов 2, 3, 4 курсов достаточно для выполнения работ, запрашиваемых на рынке труда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185" y="5459826"/>
            <a:ext cx="1979815" cy="1398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35" y="4637374"/>
            <a:ext cx="1367321" cy="854575"/>
          </a:xfrm>
          <a:prstGeom prst="rect">
            <a:avLst/>
          </a:prstGeom>
        </p:spPr>
      </p:pic>
      <p:sp>
        <p:nvSpPr>
          <p:cNvPr id="13" name="Блок-схема: узел 12"/>
          <p:cNvSpPr/>
          <p:nvPr/>
        </p:nvSpPr>
        <p:spPr>
          <a:xfrm>
            <a:off x="6943897" y="285276"/>
            <a:ext cx="321425" cy="329865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648392" y="2257615"/>
            <a:ext cx="321425" cy="329865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31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643"/>
            <a:ext cx="12192000" cy="693964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10836" y="3075709"/>
            <a:ext cx="4859433" cy="180386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Важным этапом в процессе обучения предпринимательству в </a:t>
            </a:r>
            <a:br>
              <a:rPr lang="ru-RU" sz="2000" dirty="0" smtClean="0"/>
            </a:br>
            <a:r>
              <a:rPr lang="ru-RU" sz="2000" dirty="0" smtClean="0"/>
              <a:t>ГАПОУ КузТАГиС можно считать проведение конференции с участием бизнес-тренеров и специалистов Центра «Мой бизнес. Кузбасс».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978140" y="3238976"/>
            <a:ext cx="3807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Студенты имеют возможность задать интересующие вопросы действующим предпринимателям и специалистам центра поддержки предпринимательства 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252258" y="3810216"/>
            <a:ext cx="2319251" cy="55695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008169" y="114117"/>
            <a:ext cx="39699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Практический этап обучения включает в себя: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Оказание помощи по созданию бизнес-плана;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Расчет налогообложения в соответствии с различными формами регистрации бизнеса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37" y="114717"/>
            <a:ext cx="3327813" cy="24958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609" y="327806"/>
            <a:ext cx="2851005" cy="224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84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643"/>
            <a:ext cx="12192000" cy="69396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03712" y="286480"/>
            <a:ext cx="3969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Некоторые студенты ГАПОУ КузТАГиС уже имеют свой бизнес и успешно его развивают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358940" y="378813"/>
            <a:ext cx="4324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Работает в студии графического дизайна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81874" y="815306"/>
            <a:ext cx="4078283" cy="1526721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16" y="57150"/>
            <a:ext cx="1899557" cy="18995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9471" y="1502229"/>
            <a:ext cx="3926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Продает одежду для кукол на </a:t>
            </a:r>
            <a:r>
              <a:rPr lang="ru-RU" dirty="0" err="1" smtClean="0"/>
              <a:t>маркетплейсах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55269" y="2189524"/>
            <a:ext cx="2106387" cy="2750011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816925" y="2612572"/>
            <a:ext cx="3239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Продает одежду для собак на торговых интернет-площадках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96000" y="3388178"/>
            <a:ext cx="2886025" cy="1881050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829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643"/>
            <a:ext cx="12192000" cy="6939643"/>
          </a:xfrm>
          <a:prstGeom prst="rect">
            <a:avLst/>
          </a:prstGeom>
        </p:spPr>
      </p:pic>
      <p:pic>
        <p:nvPicPr>
          <p:cNvPr id="7" name="IMG_838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4388" y="196835"/>
            <a:ext cx="10563224" cy="594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3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643"/>
            <a:ext cx="12192000" cy="69396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5928" y="2834180"/>
            <a:ext cx="109401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2158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342</Words>
  <Application>Microsoft Office PowerPoint</Application>
  <PresentationFormat>Широкоэкранный</PresentationFormat>
  <Paragraphs>29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Обучение финансовой грамотности  в среднем профессиональном образовании</vt:lpstr>
      <vt:lpstr>Презентация PowerPoint</vt:lpstr>
      <vt:lpstr>В ГАПОУ КузТАГиС разработана система обучения студентов основам предпринимательской деятельности </vt:lpstr>
      <vt:lpstr>В процессе обучения основам предпринимательской деятельности студентам рассказывают о ведении бизнеса в рамках их будущей специальности или профессии</vt:lpstr>
      <vt:lpstr>Важным этапом в процессе обучения предпринимательству в  ГАПОУ КузТАГиС можно считать проведение конференции с участием бизнес-тренеров и специалистов Центра «Мой бизнес. Кузбасс».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Юрьевна Букатина</dc:creator>
  <cp:lastModifiedBy>Дарья Юрьевна Букатина</cp:lastModifiedBy>
  <cp:revision>22</cp:revision>
  <dcterms:created xsi:type="dcterms:W3CDTF">2024-05-15T05:12:59Z</dcterms:created>
  <dcterms:modified xsi:type="dcterms:W3CDTF">2024-05-15T09:03:47Z</dcterms:modified>
</cp:coreProperties>
</file>